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72" r:id="rId10"/>
    <p:sldId id="264" r:id="rId11"/>
    <p:sldId id="269" r:id="rId12"/>
    <p:sldId id="271" r:id="rId13"/>
    <p:sldId id="265" r:id="rId14"/>
    <p:sldId id="261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86370" autoAdjust="0"/>
  </p:normalViewPr>
  <p:slideViewPr>
    <p:cSldViewPr>
      <p:cViewPr varScale="1">
        <p:scale>
          <a:sx n="84" d="100"/>
          <a:sy n="84" d="100"/>
        </p:scale>
        <p:origin x="66" y="47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X="400000" custLinFactNeighborX="458825" custLinFactNeighborY="-155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 custLinFactX="100919" custLinFactNeighborX="200000" custLinFactNeighborY="-602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X="-400000" custLinFactNeighborX="-468983" custLinFactNeighborY="5191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 custLinFactX="-101396" custLinFactNeighborX="-200000" custLinFactNeighborY="-1011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9133211" y="43836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9133211" y="43836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8911276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3325618" y="431839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3325618" y="431839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3064557" y="37308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11.03.2020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44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11.03.2020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11.03.2020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11.03.2020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6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9.jp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0899789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3952798" y="1142613"/>
                <a:ext cx="7817841" cy="485376"/>
                <a:chOff x="-5181297" y="383483"/>
                <a:chExt cx="7817841" cy="485376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-5181297" y="383483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60000" y="1158580"/>
                <a:ext cx="7127969" cy="512204"/>
                <a:chOff x="1061117" y="356655"/>
                <a:chExt cx="7127969" cy="512204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6613659" y="356655"/>
                  <a:ext cx="1575427" cy="47731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6916007" y="1174417"/>
                <a:ext cx="1882629" cy="480608"/>
                <a:chOff x="753915" y="388251"/>
                <a:chExt cx="1882629" cy="480608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753915" y="388251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134585" y="1539182"/>
              <a:ext cx="1575427" cy="399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685315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3677747" y="3059668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3677747" y="3498987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9504359" y="3064550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3" y="3064550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9504359" y="3500827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2A4175A-D936-4A75-9041-078985027C46}"/>
              </a:ext>
            </a:extLst>
          </p:cNvPr>
          <p:cNvCxnSpPr>
            <a:stCxn id="36" idx="3"/>
            <a:endCxn id="37" idx="1"/>
          </p:cNvCxnSpPr>
          <p:nvPr/>
        </p:nvCxnSpPr>
        <p:spPr>
          <a:xfrm>
            <a:off x="2964000" y="3244334"/>
            <a:ext cx="713747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90CA19B-1F49-4BE7-AE5E-C8974DD9E65F}"/>
              </a:ext>
            </a:extLst>
          </p:cNvPr>
          <p:cNvCxnSpPr>
            <a:stCxn id="41" idx="3"/>
            <a:endCxn id="39" idx="1"/>
          </p:cNvCxnSpPr>
          <p:nvPr/>
        </p:nvCxnSpPr>
        <p:spPr>
          <a:xfrm>
            <a:off x="8748914" y="3249216"/>
            <a:ext cx="755445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15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99572A-DFDC-4901-B0F1-A871B513E76A}"/>
              </a:ext>
            </a:extLst>
          </p:cNvPr>
          <p:cNvSpPr txBox="1"/>
          <p:nvPr/>
        </p:nvSpPr>
        <p:spPr>
          <a:xfrm>
            <a:off x="4535400" y="3136612"/>
            <a:ext cx="72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i="1" dirty="0"/>
              <a:t>V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l</a:t>
            </a:r>
            <a:r>
              <a:rPr lang="de-CH" sz="3200" b="1" i="1" dirty="0"/>
              <a:t>e</a:t>
            </a:r>
            <a:r>
              <a:rPr lang="en-CH" sz="3200" b="1" i="1" dirty="0"/>
              <a:t>n </a:t>
            </a:r>
            <a:r>
              <a:rPr lang="de-CH" sz="3200" b="1" i="1" dirty="0"/>
              <a:t>D</a:t>
            </a:r>
            <a:r>
              <a:rPr lang="en-CH" sz="3200" b="1" i="1" dirty="0"/>
              <a:t>a</a:t>
            </a:r>
            <a:r>
              <a:rPr lang="de-CH" sz="3200" b="1" i="1" dirty="0"/>
              <a:t>n</a:t>
            </a:r>
            <a:r>
              <a:rPr lang="en-CH" sz="3200" b="1" i="1" dirty="0"/>
              <a:t>k </a:t>
            </a:r>
            <a:r>
              <a:rPr lang="de-CH" sz="3200" b="1" i="1" dirty="0"/>
              <a:t>f</a:t>
            </a:r>
            <a:r>
              <a:rPr lang="en-CH" sz="3200" b="1" i="1" dirty="0"/>
              <a:t>ü</a:t>
            </a:r>
            <a:r>
              <a:rPr lang="de-CH" sz="3200" b="1" i="1" dirty="0"/>
              <a:t>r</a:t>
            </a:r>
            <a:r>
              <a:rPr lang="en-CH" sz="3200" b="1" i="1" dirty="0"/>
              <a:t> </a:t>
            </a:r>
            <a:r>
              <a:rPr lang="de-CH" sz="3200" b="1" i="1" dirty="0"/>
              <a:t>d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 </a:t>
            </a:r>
            <a:r>
              <a:rPr lang="de-CH" sz="3200" b="1" i="1" dirty="0"/>
              <a:t>A</a:t>
            </a:r>
            <a:r>
              <a:rPr lang="en-CH" sz="3200" b="1" i="1" dirty="0"/>
              <a:t>u</a:t>
            </a:r>
            <a:r>
              <a:rPr lang="de-CH" sz="3200" b="1" i="1" dirty="0"/>
              <a:t>f</a:t>
            </a:r>
            <a:r>
              <a:rPr lang="en-CH" sz="3200" b="1" i="1" dirty="0"/>
              <a:t>m</a:t>
            </a:r>
            <a:r>
              <a:rPr lang="de-CH" sz="3200" b="1" i="1" dirty="0"/>
              <a:t>e</a:t>
            </a:r>
            <a:r>
              <a:rPr lang="en-CH" sz="3200" b="1" i="1" dirty="0"/>
              <a:t>r</a:t>
            </a:r>
            <a:r>
              <a:rPr lang="de-CH" sz="3200" b="1" i="1" dirty="0"/>
              <a:t>k</a:t>
            </a:r>
            <a:r>
              <a:rPr lang="en-CH" sz="3200" b="1" i="1" dirty="0"/>
              <a:t>samkeit!</a:t>
            </a:r>
          </a:p>
        </p:txBody>
      </p:sp>
      <p:pic>
        <p:nvPicPr>
          <p:cNvPr id="9" name="Picture 4" descr="Bildergebnis für skip bo">
            <a:extLst>
              <a:ext uri="{FF2B5EF4-FFF2-40B4-BE49-F238E27FC236}">
                <a16:creationId xmlns:a16="http://schemas.microsoft.com/office/drawing/2014/main" id="{66F5C6BC-7997-4C31-A6C0-D180FA87A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2087">
            <a:off x="-195807" y="1492872"/>
            <a:ext cx="4603474" cy="40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Mechanik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  <a:r>
              <a:rPr lang="en-CH" sz="2000" b="1" dirty="0">
                <a:cs typeface="Calibri"/>
              </a:rPr>
              <a:t> </a:t>
            </a:r>
            <a:endParaRPr lang="de-DE" sz="2000" b="1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>
                <a:cs typeface="Calibri"/>
              </a:rPr>
              <a:t>Class Pile</a:t>
            </a:r>
            <a:endParaRPr lang="de-DE" sz="2000" b="1" dirty="0"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6000" y="6348667"/>
            <a:ext cx="4114800" cy="365125"/>
          </a:xfrm>
        </p:spPr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688254-E6DC-4E1A-837D-BE699BDD04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0" y="331189"/>
            <a:ext cx="5905800" cy="59058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EA4629-75F9-40AB-9F14-91CFA1027C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1" y="1709738"/>
            <a:ext cx="45360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61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710</Words>
  <Application>Microsoft Office PowerPoint</Application>
  <PresentationFormat>Breitbild</PresentationFormat>
  <Paragraphs>183</Paragraphs>
  <Slides>15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</vt:lpstr>
      <vt:lpstr>PowerPoint-Präsentation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Janni Batsilas</cp:lastModifiedBy>
  <cp:revision>196</cp:revision>
  <dcterms:created xsi:type="dcterms:W3CDTF">2020-02-29T17:57:39Z</dcterms:created>
  <dcterms:modified xsi:type="dcterms:W3CDTF">2020-03-11T14:15:47Z</dcterms:modified>
</cp:coreProperties>
</file>